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0" r:id="rId3"/>
    <p:sldId id="292" r:id="rId4"/>
    <p:sldId id="294" r:id="rId5"/>
    <p:sldId id="291" r:id="rId6"/>
    <p:sldId id="296" r:id="rId7"/>
    <p:sldId id="297" r:id="rId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0551" autoAdjust="0"/>
  </p:normalViewPr>
  <p:slideViewPr>
    <p:cSldViewPr snapToGrid="0" snapToObjects="1">
      <p:cViewPr varScale="1">
        <p:scale>
          <a:sx n="159" d="100"/>
          <a:sy n="159" d="100"/>
        </p:scale>
        <p:origin x="3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5460C1-B616-4F65-A972-88D727F1711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2023/6/13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3253AF6-3F62-4C1D-AE50-312F91E3AEAB}" type="datetime1">
              <a:rPr lang="zh-TW" altLang="en-US" smtClean="0"/>
              <a:pPr/>
              <a:t>2023/6/13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6A629-0E76-42B4-B72A-AA2EE8DFB4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3180DB-38A5-46A5-BA8D-225B3CF4B501}" type="datetime1">
              <a:rPr lang="zh-TW" altLang="en-US" noProof="0" smtClean="0"/>
              <a:t>2023/6/13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F5353E-ADDA-42BC-BC8E-A4E4B66EF2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F03F1F7-6562-442F-8351-74425ABAFCB1}" type="datetime1">
              <a:rPr lang="zh-TW" altLang="en-US" noProof="0" smtClean="0"/>
              <a:t>2023/6/13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2023/6/13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D6930E-C60B-4F78-87B8-E80003D593A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D87F380-5455-42D1-9A29-6270BA3F0025}" type="datetime1">
              <a:rPr lang="zh-TW" altLang="en-US" noProof="0" smtClean="0"/>
              <a:t>2023/6/13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76A3B6-5ABC-46FA-AE69-F1C3E1048C6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BCAB5A2-9933-4033-96F4-60532E15727B}" type="datetime1">
              <a:rPr lang="zh-TW" altLang="en-US" noProof="0" smtClean="0"/>
              <a:t>2023/6/13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259D68-9545-4D49-B1B1-DF5A2EAFBD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8B86971-3747-4C52-A494-411230EFC4F2}" type="datetime1">
              <a:rPr lang="zh-TW" altLang="en-US" noProof="0" smtClean="0"/>
              <a:t>2023/6/13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noProof="0">
                <a:latin typeface="Meiryo UI" panose="020B0604030504040204" pitchFamily="50" charset="-128"/>
                <a:ea typeface="Meiryo UI" panose="020B0604030504040204" pitchFamily="50" charset="-128"/>
              </a:rPr>
              <a:t>副標題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noProof="0" dirty="0"/>
              <a:t>職稱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​​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cxnSp>
        <p:nvCxnSpPr>
          <p:cNvPr id="56" name="直線接點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​​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20" name="橢圓​​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圖片版面配置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cxnSp>
        <p:nvCxnSpPr>
          <p:cNvPr id="26" name="直線接點​​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BFA941-BFAD-4522-86CD-20177D4E953F}" type="datetime1">
              <a:rPr lang="zh-TW" altLang="en-US" smtClean="0"/>
              <a:t>2023/6/13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0" name="文字預留位置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橢圓​​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C1F4F6C-DFCE-4413-B74C-3AA4E3DE31A3}" type="datetime1">
              <a:rPr lang="zh-TW" altLang="en-US" smtClean="0"/>
              <a:t>2023/6/13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4A8AA9-90C2-40F9-8C6B-AFBFED386513}" type="datetime1">
              <a:rPr lang="zh-TW" altLang="en-US" smtClean="0"/>
              <a:t>2023/6/13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CD0EAA-3860-4B08-ACF8-32563EC87103}" type="datetime1">
              <a:rPr lang="zh-TW" altLang="en-US" smtClean="0"/>
              <a:t>2023/6/13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圖片版面配置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姓名</a:t>
            </a:r>
            <a:r>
              <a:rPr lang="en-US" altLang="zh-TW" dirty="0"/>
              <a:t>:</a:t>
            </a:r>
            <a:r>
              <a:rPr lang="zh-TW" altLang="en-US" dirty="0"/>
              <a:t>呂彥侖 學號</a:t>
            </a:r>
            <a:r>
              <a:rPr lang="en-US" altLang="zh-TW" dirty="0"/>
              <a:t>:41018145</a:t>
            </a:r>
            <a:endParaRPr lang="zh-tw" dirty="0"/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期末實作</a:t>
            </a:r>
            <a:endParaRPr lang="zh-tw" dirty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​​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13241EB9-3B87-97EC-9475-435BC98B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28" y="876405"/>
            <a:ext cx="9389546" cy="5858603"/>
          </a:xfrm>
          <a:prstGeom prst="rect">
            <a:avLst/>
          </a:prstGeom>
        </p:spPr>
      </p:pic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實做網頁的樣貌</a:t>
            </a:r>
            <a:endParaRPr 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18C234-490E-B555-6569-85EDBB31B6E8}"/>
              </a:ext>
            </a:extLst>
          </p:cNvPr>
          <p:cNvSpPr/>
          <p:nvPr/>
        </p:nvSpPr>
        <p:spPr>
          <a:xfrm>
            <a:off x="4373478" y="1937085"/>
            <a:ext cx="2859763" cy="91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7FA3E8-0FDA-777F-E645-F9ADAF260B52}"/>
              </a:ext>
            </a:extLst>
          </p:cNvPr>
          <p:cNvSpPr txBox="1"/>
          <p:nvPr/>
        </p:nvSpPr>
        <p:spPr>
          <a:xfrm>
            <a:off x="3248527" y="11105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導覽列</a:t>
            </a:r>
            <a:endParaRPr lang="zh-TW" altLang="en-US" dirty="0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6A9166B-666A-2D77-2A1A-C8C152EC8E35}"/>
              </a:ext>
            </a:extLst>
          </p:cNvPr>
          <p:cNvCxnSpPr/>
          <p:nvPr/>
        </p:nvCxnSpPr>
        <p:spPr>
          <a:xfrm>
            <a:off x="3465095" y="1479885"/>
            <a:ext cx="914400" cy="914400"/>
          </a:xfrm>
          <a:prstGeom prst="bentConnector3">
            <a:avLst>
              <a:gd name="adj1" fmla="val 486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E5E65352-AFFC-2EFB-EA2A-971EE0F4C742}"/>
              </a:ext>
            </a:extLst>
          </p:cNvPr>
          <p:cNvGrpSpPr/>
          <p:nvPr/>
        </p:nvGrpSpPr>
        <p:grpSpPr>
          <a:xfrm>
            <a:off x="4379495" y="636696"/>
            <a:ext cx="3507205" cy="1258707"/>
            <a:chOff x="4379495" y="636696"/>
            <a:chExt cx="3977596" cy="1258707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A4FB650A-3014-534C-8A39-C0AAF87830F5}"/>
                </a:ext>
              </a:extLst>
            </p:cNvPr>
            <p:cNvGrpSpPr/>
            <p:nvPr/>
          </p:nvGrpSpPr>
          <p:grpSpPr>
            <a:xfrm>
              <a:off x="4379495" y="981003"/>
              <a:ext cx="3811958" cy="914400"/>
              <a:chOff x="4379495" y="981003"/>
              <a:chExt cx="3811958" cy="91440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9F129A0-0836-EE8D-273A-069955DF4141}"/>
                  </a:ext>
                </a:extLst>
              </p:cNvPr>
              <p:cNvSpPr/>
              <p:nvPr/>
            </p:nvSpPr>
            <p:spPr>
              <a:xfrm>
                <a:off x="4379495" y="981003"/>
                <a:ext cx="3236495" cy="9144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" name="接點: 肘形 12">
                <a:extLst>
                  <a:ext uri="{FF2B5EF4-FFF2-40B4-BE49-F238E27FC236}">
                    <a16:creationId xmlns:a16="http://schemas.microsoft.com/office/drawing/2014/main" id="{4E60A76A-1830-4B01-E56F-074EC6A514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609971" y="981003"/>
                <a:ext cx="581482" cy="498882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E1E7353-619D-C03F-F1DA-828BFAA67DCB}"/>
                </a:ext>
              </a:extLst>
            </p:cNvPr>
            <p:cNvSpPr txBox="1"/>
            <p:nvPr/>
          </p:nvSpPr>
          <p:spPr>
            <a:xfrm>
              <a:off x="7710760" y="6366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D1D5DB"/>
                  </a:solidFill>
                  <a:latin typeface="Söhne"/>
                </a:rPr>
                <a:t>首頁</a:t>
              </a:r>
              <a:endParaRPr lang="zh-TW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772217E0-3824-66DF-EE6A-3923D11C9BB7}"/>
              </a:ext>
            </a:extLst>
          </p:cNvPr>
          <p:cNvSpPr/>
          <p:nvPr/>
        </p:nvSpPr>
        <p:spPr>
          <a:xfrm rot="5400000">
            <a:off x="740770" y="3348694"/>
            <a:ext cx="2457523" cy="1607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BBCC0782-56B2-FEAB-D27E-8FA0DF317C26}"/>
              </a:ext>
            </a:extLst>
          </p:cNvPr>
          <p:cNvCxnSpPr/>
          <p:nvPr/>
        </p:nvCxnSpPr>
        <p:spPr>
          <a:xfrm>
            <a:off x="1512331" y="2009279"/>
            <a:ext cx="914400" cy="914400"/>
          </a:xfrm>
          <a:prstGeom prst="bentConnector3">
            <a:avLst>
              <a:gd name="adj1" fmla="val 486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D9130F-B1B4-812C-F71F-9D71BB9F59E2}"/>
              </a:ext>
            </a:extLst>
          </p:cNvPr>
          <p:cNvSpPr txBox="1"/>
          <p:nvPr/>
        </p:nvSpPr>
        <p:spPr>
          <a:xfrm>
            <a:off x="1195027" y="16795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清單選擇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7D5E1E-C138-11E2-40DF-28C30FBA2E50}"/>
              </a:ext>
            </a:extLst>
          </p:cNvPr>
          <p:cNvSpPr/>
          <p:nvPr/>
        </p:nvSpPr>
        <p:spPr>
          <a:xfrm rot="5400000">
            <a:off x="6009740" y="417493"/>
            <a:ext cx="1903425" cy="67714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88C050EA-A9C2-5A7B-14C0-28C7D2D2EAB8}"/>
              </a:ext>
            </a:extLst>
          </p:cNvPr>
          <p:cNvCxnSpPr/>
          <p:nvPr/>
        </p:nvCxnSpPr>
        <p:spPr>
          <a:xfrm>
            <a:off x="9269148" y="1928756"/>
            <a:ext cx="914400" cy="914400"/>
          </a:xfrm>
          <a:prstGeom prst="bentConnector3">
            <a:avLst>
              <a:gd name="adj1" fmla="val 486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DFC1FA-2378-FD14-4726-CC9103BC9CD1}"/>
              </a:ext>
            </a:extLst>
          </p:cNvPr>
          <p:cNvSpPr txBox="1"/>
          <p:nvPr/>
        </p:nvSpPr>
        <p:spPr>
          <a:xfrm>
            <a:off x="9147007" y="15802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內容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59ED13-DBD9-E42A-6F5F-0A78E26836E6}"/>
              </a:ext>
            </a:extLst>
          </p:cNvPr>
          <p:cNvSpPr/>
          <p:nvPr/>
        </p:nvSpPr>
        <p:spPr>
          <a:xfrm>
            <a:off x="4058632" y="5783329"/>
            <a:ext cx="3553327" cy="91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1477B2C-DCED-939F-2329-14F378AD28EB}"/>
              </a:ext>
            </a:extLst>
          </p:cNvPr>
          <p:cNvGrpSpPr/>
          <p:nvPr/>
        </p:nvGrpSpPr>
        <p:grpSpPr>
          <a:xfrm>
            <a:off x="7601752" y="5366847"/>
            <a:ext cx="773186" cy="873682"/>
            <a:chOff x="7838574" y="5252826"/>
            <a:chExt cx="773186" cy="873682"/>
          </a:xfrm>
        </p:grpSpPr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1B7E9D83-9540-45D2-C893-10B947E5AA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38574" y="5627626"/>
              <a:ext cx="581482" cy="49888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23EA23C-A323-3660-9E98-BD7713005A00}"/>
                </a:ext>
              </a:extLst>
            </p:cNvPr>
            <p:cNvSpPr txBox="1"/>
            <p:nvPr/>
          </p:nvSpPr>
          <p:spPr>
            <a:xfrm>
              <a:off x="7965429" y="52528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0" i="0" dirty="0">
                  <a:solidFill>
                    <a:srgbClr val="D1D5DB"/>
                  </a:solidFill>
                  <a:effectLst/>
                  <a:latin typeface="Söhne"/>
                </a:rPr>
                <a:t>頁尾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自我介紹</a:t>
            </a:r>
            <a:endParaRPr lang="zh-tw" dirty="0"/>
          </a:p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期中筆記</a:t>
            </a:r>
            <a:endParaRPr lang="zh-tw" dirty="0"/>
          </a:p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本課範例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中「自我介紹」按鈕為預設選中狀態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rtl="0"/>
            <a:r>
              <a:rPr lang="zh-TW" altLang="en-US" dirty="0">
                <a:solidFill>
                  <a:srgbClr val="D1D5DB"/>
                </a:solidFill>
                <a:latin typeface="Söhne"/>
              </a:rPr>
              <a:t>還增加了選中的動畫以及一些放大特效</a:t>
            </a:r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導覽列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2023/6/13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88CD94-69BA-4045-99C9-321D92C6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16" y="3049886"/>
            <a:ext cx="6549684" cy="38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25" descr="包含電纜、連接器、紅色的圖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EB9B493-633E-98CD-B767-99A61342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612"/>
            <a:ext cx="5711375" cy="3568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橢圓​​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一個有序清單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其中包含三個按鈕</a:t>
            </a:r>
            <a:endParaRPr lang="en-US" altLang="zh-TW" dirty="0">
              <a:solidFill>
                <a:srgbClr val="D1D5DB"/>
              </a:solidFill>
              <a:latin typeface="Söhne"/>
            </a:endParaRPr>
          </a:p>
          <a:p>
            <a:pPr rtl="0"/>
            <a:r>
              <a:rPr lang="zh-TW" altLang="en-US" dirty="0">
                <a:solidFill>
                  <a:srgbClr val="D1D5DB"/>
                </a:solidFill>
                <a:latin typeface="Söhne"/>
              </a:rPr>
              <a:t>這三個按鈕跟導覽列是連動</a:t>
            </a:r>
            <a:endParaRPr lang="en-US" altLang="zh-TW" dirty="0">
              <a:solidFill>
                <a:srgbClr val="D1D5DB"/>
              </a:solidFill>
              <a:latin typeface="Söhne"/>
            </a:endParaRPr>
          </a:p>
          <a:p>
            <a:pPr rtl="0"/>
            <a:r>
              <a:rPr lang="zh-TW" altLang="en-US" dirty="0">
                <a:solidFill>
                  <a:srgbClr val="D1D5DB"/>
                </a:solidFill>
                <a:latin typeface="Söhne"/>
              </a:rPr>
              <a:t>並且也在按鈕增加了一些螢光特效，以增加互動感</a:t>
            </a:r>
            <a:endParaRPr lang="en-US" altLang="ja-JP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清單選擇 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內容</a:t>
            </a:r>
            <a:endParaRPr lang="zh-tw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6205" y="1764752"/>
            <a:ext cx="2957762" cy="1995523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裡面有許多我會使用的功能</a:t>
            </a:r>
            <a:endParaRPr lang="en-US" altLang="zh-TW" dirty="0"/>
          </a:p>
          <a:p>
            <a:pPr rtl="0"/>
            <a:r>
              <a:rPr lang="zh-TW" altLang="en-US" dirty="0"/>
              <a:t>跟我自己學的一些動畫特效</a:t>
            </a:r>
            <a:endParaRPr lang="zh-tw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205" y="1125419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期中筆記</a:t>
            </a:r>
            <a:endParaRPr lang="zh-tw" dirty="0"/>
          </a:p>
        </p:txBody>
      </p:sp>
      <p:sp>
        <p:nvSpPr>
          <p:cNvPr id="27" name="內容版面配置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1828554"/>
            <a:ext cx="4585854" cy="3093953"/>
          </a:xfrm>
        </p:spPr>
        <p:txBody>
          <a:bodyPr rtlCol="0"/>
          <a:lstStyle/>
          <a:p>
            <a:pPr rtl="0"/>
            <a:r>
              <a:rPr lang="zh-TW" altLang="en-US" dirty="0"/>
              <a:t>老師上課所要求的</a:t>
            </a:r>
            <a:r>
              <a:rPr lang="en-US" altLang="zh-TW" dirty="0"/>
              <a:t>8</a:t>
            </a:r>
            <a:r>
              <a:rPr lang="zh-TW" altLang="en-US" dirty="0"/>
              <a:t>個實作</a:t>
            </a:r>
            <a:endParaRPr lang="en-US" altLang="zh-TW" dirty="0"/>
          </a:p>
          <a:p>
            <a:pPr rtl="0"/>
            <a:r>
              <a:rPr lang="zh-TW" altLang="en-US" dirty="0"/>
              <a:t>我而外在增加註解上去，以方便閱讀</a:t>
            </a:r>
            <a:endParaRPr lang="zh-tw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125419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本課範例</a:t>
            </a:r>
            <a:endParaRPr lang="zh-tw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DE041D3-5AB4-4B97-864E-1684D07B82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41E0BB-8D5D-4B8B-8596-1F289203E382}" type="datetime1">
              <a:rPr lang="zh-TW" altLang="en-US" smtClean="0"/>
              <a:t>2023/6/13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47E109-93E9-CFDC-1DB1-E5C58B2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38" y="2698926"/>
            <a:ext cx="3319640" cy="40245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64716-05E7-024B-359C-339ED371A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3" y="2944623"/>
            <a:ext cx="3498850" cy="9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頁尾</a:t>
            </a:r>
            <a:endParaRPr 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2F1167E-53A5-82C7-E06D-88386326C9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TW" altLang="en-US" dirty="0"/>
              <a:t>包含一個置中對齊的標題元素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本網站為學術用途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TW" altLang="en-US" dirty="0">
                <a:solidFill>
                  <a:srgbClr val="D1D5DB"/>
                </a:solidFill>
                <a:latin typeface="Söhne"/>
              </a:rPr>
              <a:t>再加上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維修者、班級和學號資訊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6BD537-6B8C-2A9F-7401-F8EAF74A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2" y="3514725"/>
            <a:ext cx="912622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0FD0E-0528-E213-596F-BFC0F525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5400" dirty="0"/>
              <a:t>我的報告到此結束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3B0010-D388-B7EB-E1AE-BAD445F49D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964972"/>
      </p:ext>
    </p:extLst>
  </p:cSld>
  <p:clrMapOvr>
    <a:masterClrMapping/>
  </p:clrMapOvr>
</p:sld>
</file>

<file path=ppt/theme/theme1.xml><?xml version="1.0" encoding="utf-8"?>
<a:theme xmlns:a="http://schemas.openxmlformats.org/drawingml/2006/main" name="粗體科技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8_TF78318446" id="{05C669EC-435D-499F-91CE-4E2A3311FFA6}" vid="{E739657C-6F97-4860-8106-CCFE95DE3DE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{C0AF10EB-35F5-4C05-8970-1289DD6C922E}tf78318446_win32</Template>
  <TotalTime>41</TotalTime>
  <Words>176</Words>
  <Application>Microsoft Office PowerPoint</Application>
  <PresentationFormat>寬螢幕</PresentationFormat>
  <Paragraphs>45</Paragraphs>
  <Slides>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Meiryo UI</vt:lpstr>
      <vt:lpstr>Microsoft JhengHei UI</vt:lpstr>
      <vt:lpstr>Söhne</vt:lpstr>
      <vt:lpstr>細明體</vt:lpstr>
      <vt:lpstr>Arial</vt:lpstr>
      <vt:lpstr>Calibri</vt:lpstr>
      <vt:lpstr>粗體科技</vt:lpstr>
      <vt:lpstr>期末實作</vt:lpstr>
      <vt:lpstr>實做網頁的樣貌</vt:lpstr>
      <vt:lpstr>導覽列</vt:lpstr>
      <vt:lpstr>清單選擇 </vt:lpstr>
      <vt:lpstr>內容</vt:lpstr>
      <vt:lpstr>頁尾</vt:lpstr>
      <vt:lpstr>我的報告到此結束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期末實作</dc:title>
  <dc:creator>J Eff</dc:creator>
  <cp:lastModifiedBy>J Eff</cp:lastModifiedBy>
  <cp:revision>3</cp:revision>
  <dcterms:created xsi:type="dcterms:W3CDTF">2023-06-12T16:38:49Z</dcterms:created>
  <dcterms:modified xsi:type="dcterms:W3CDTF">2023-06-12T17:20:14Z</dcterms:modified>
</cp:coreProperties>
</file>